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56" r:id="rId3"/>
    <p:sldId id="278" r:id="rId4"/>
    <p:sldId id="262" r:id="rId5"/>
    <p:sldId id="257" r:id="rId6"/>
    <p:sldId id="258" r:id="rId7"/>
    <p:sldId id="259" r:id="rId8"/>
    <p:sldId id="280" r:id="rId9"/>
    <p:sldId id="260" r:id="rId10"/>
    <p:sldId id="261" r:id="rId11"/>
    <p:sldId id="264" r:id="rId12"/>
    <p:sldId id="263" r:id="rId13"/>
    <p:sldId id="265" r:id="rId14"/>
    <p:sldId id="267" r:id="rId15"/>
    <p:sldId id="268" r:id="rId16"/>
    <p:sldId id="269" r:id="rId17"/>
    <p:sldId id="270" r:id="rId18"/>
    <p:sldId id="271" r:id="rId19"/>
    <p:sldId id="276" r:id="rId20"/>
    <p:sldId id="272" r:id="rId21"/>
    <p:sldId id="273" r:id="rId22"/>
    <p:sldId id="274" r:id="rId23"/>
    <p:sldId id="275" r:id="rId24"/>
    <p:sldId id="277" r:id="rId25"/>
    <p:sldId id="279" r:id="rId26"/>
    <p:sldId id="266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0409A-A524-440E-A181-1C396FD992AB}" v="1127" dt="2018-05-01T22:27:53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8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CCE-BD34-4C9F-9F99-83DE037F0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8D43A-40DF-4B47-852F-EC564DA09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156A4-A954-40E9-8B39-73310826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6D568-75C1-4020-AE4E-B8433410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4E4F7-837B-4EE9-A224-257D22FE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9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59AC-2F19-4BAD-97E6-6242D3B0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5E33D-3645-446E-9894-585AF3691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2597D-97C4-4DB5-96C7-E007D89F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9C486-21A3-4A7C-82D6-6C45442E9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FA485-C889-4D79-AA2F-44BC30C6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2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96C31-FFC9-4019-BF3E-59A27E9FC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844B7-590B-41C9-ACCD-7A85AC3C4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01528-46CE-4E3C-99F4-AE8BEAFD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43E50-7809-4962-A9F1-406DD525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B0BFE-7870-4E86-B2F1-A91AA8C9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4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6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7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06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88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7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4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6FED-0E59-4D92-AA0C-084D0C71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8DF3-E3E5-49D6-8084-14BDF25D8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2B250-F67B-4DB5-85CD-68073BFA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DB0EC-80A3-4BFB-A088-9FC174D3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72D7E-610B-4454-82DF-03358773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34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52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92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90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3EF6-A6B4-4883-B4CA-7F7A6428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0B314-98B3-4965-B029-BC2E7A409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0CACC-B7C1-427C-A690-6151E9E9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CCBEB-44DD-4997-AB7D-65B1324E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D6D31-DF25-4C91-BCAF-95651B8C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3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CC15-CE98-4BEF-87A5-462CAE8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DF08D-77DC-45AA-A35C-432191ADE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4D051-5075-4999-B5F0-A58F2C1C1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D3A7B-5537-489E-A077-4BFE39CC6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110D3-F875-4F87-A98D-8E3D983B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31252-45BF-4AE5-BC9C-50CFAAA0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6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AA947-788A-402B-9D9F-9860E842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4D3C2-BEA1-420A-AA78-FCDA689CB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ED18C-4395-4C52-BCD5-3BBB9F0FE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FFF0E6-58AA-476B-8B97-785FD8152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66C7A6-5439-43C9-9919-FD0EC6658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B4CEEA-24B2-4654-9DA7-D5D61109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6A8EE-6B73-4832-98D0-ACA843AE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AC6DC-EC49-45C4-90E0-4868DB7C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4651-74BF-46B1-BA72-260A79CD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ECBA0-BAAD-4EE9-9941-187574CE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057E-9746-4CB7-B758-10251335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FA6A8-5455-4F30-BA9E-1F4A9E3D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7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B71F2-8502-4B87-981D-6302DC15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4CFDF-C5DD-4994-94E8-B6DF3C54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10B59-16F3-4645-BB9C-4BFE8629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10A3-1DA6-4AF3-8EAB-21D7E797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1476-22EE-4CE9-BABF-8EE7E6EE2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D77FE-B71F-41AD-932C-847CF5E3D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41E4D-2B18-4A5E-8209-505F86F90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62BE7-36EC-431F-B183-1FABAE97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9CFF3-FCDB-4E11-BAFF-80CE08A9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5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9590-6A31-4FCA-A583-5D8E5326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1852D-695C-43BF-AA6E-157050BE1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D880A-CF04-4CF0-BA0B-E37286F7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AC1CE-9820-4745-83ED-45C34A93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FE486-6CE8-4C8F-BE7C-F78CD9C5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1F3F9-BBDA-4991-9002-BD46055B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8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C5A10-91F0-4B7B-83E0-0F0B479B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D6ABA-396A-4BD7-B6C0-A369C3501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E3633-6EA4-4F83-AA88-026533FEF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5258E-410A-440D-B15A-1700341AA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9D57B-40FB-4CED-9871-3C1BC7E35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9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A2061-013C-430E-82E7-E7088E78D19B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794B-D331-4119-8114-E9344F298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65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D12C9D-FF47-461D-8D82-4846B2B9EF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5813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6C4003-3561-4C35-A6F0-FF0A6C58A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Madison Band</a:t>
            </a:r>
            <a:b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Slideshow</a:t>
            </a:r>
          </a:p>
        </p:txBody>
      </p:sp>
      <p:pic>
        <p:nvPicPr>
          <p:cNvPr id="8" name="Echoes in the Wood">
            <a:hlinkClick r:id="" action="ppaction://media"/>
            <a:extLst>
              <a:ext uri="{FF2B5EF4-FFF2-40B4-BE49-F238E27FC236}">
                <a16:creationId xmlns:a16="http://schemas.microsoft.com/office/drawing/2014/main" id="{1DD70715-5F52-47FA-B7C4-FEDFF93A8B3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62" end="19188.1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51341" y="61854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1746"/>
      </p:ext>
    </p:extLst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8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5063-FDDE-4E92-AED5-FD17AE3B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233" y="719725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Straight 1s at Concert Festival!</a:t>
            </a:r>
          </a:p>
        </p:txBody>
      </p:sp>
      <p:pic>
        <p:nvPicPr>
          <p:cNvPr id="5" name="Content Placeholder 4" descr="A person standing in a room&#10;&#10;Description generated with high confidence">
            <a:extLst>
              <a:ext uri="{FF2B5EF4-FFF2-40B4-BE49-F238E27FC236}">
                <a16:creationId xmlns:a16="http://schemas.microsoft.com/office/drawing/2014/main" id="{D0E1E972-E20D-4BB0-90FC-41DC99BB0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3" r="1" b="528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0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3000">
        <p14:reveal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D1EFC5BA-9F3D-44B5-B4B5-61B70AC35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6" b="336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76424"/>
      </p:ext>
    </p:extLst>
  </p:cSld>
  <p:clrMapOvr>
    <a:masterClrMapping/>
  </p:clrMapOvr>
  <p:transition spd="slow" advClick="0" advTm="2000">
    <p:strips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9E90EB45-EEE9-4563-8179-65EF62AE09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67161069-A994-403E-9964-80530C082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1414462"/>
            <a:ext cx="5372100" cy="4029075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23D0EF74-AD1E-4FD9-914D-8EC9058EBBA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8506B79-1E4F-4490-A5F8-A8841B30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900"/>
          <a:stretch/>
        </p:blipFill>
        <p:spPr>
          <a:xfrm>
            <a:off x="643466" y="990116"/>
            <a:ext cx="5372099" cy="48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0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A8A98145-DEE8-4E39-84D1-C84544C78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3" b="27163"/>
          <a:stretch/>
        </p:blipFill>
        <p:spPr>
          <a:xfrm>
            <a:off x="-4" y="-6"/>
            <a:ext cx="12192000" cy="685595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99A8FB7-A79B-4BC9-9D56-B79587F6AA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23893E2-3349-46D7-A7AA-B9E447957F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FC77B5-F38E-4A7D-80BD-C3A10B7177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00E1668F-B733-4572-BEDA-D77931FC4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9" b="37011"/>
          <a:stretch/>
        </p:blipFill>
        <p:spPr>
          <a:xfrm>
            <a:off x="5925809" y="2837001"/>
            <a:ext cx="2743200" cy="274320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7" name="Picture 6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83009D0B-22AB-4132-B0EE-8762FBF8B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2" r="2" b="15844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pic>
        <p:nvPicPr>
          <p:cNvPr id="9" name="Picture 8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B6837389-FF3F-4E52-9322-CE25B8AD6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1" b="15671"/>
          <a:stretch/>
        </p:blipFill>
        <p:spPr>
          <a:xfrm>
            <a:off x="9129290" y="4197216"/>
            <a:ext cx="3062710" cy="2660795"/>
          </a:xfrm>
          <a:custGeom>
            <a:avLst/>
            <a:gdLst>
              <a:gd name="connsiteX0" fmla="*/ 1723644 w 3062710"/>
              <a:gd name="connsiteY0" fmla="*/ 0 h 2660795"/>
              <a:gd name="connsiteX1" fmla="*/ 3053691 w 3062710"/>
              <a:gd name="connsiteY1" fmla="*/ 627247 h 2660795"/>
              <a:gd name="connsiteX2" fmla="*/ 3062710 w 3062710"/>
              <a:gd name="connsiteY2" fmla="*/ 639308 h 2660795"/>
              <a:gd name="connsiteX3" fmla="*/ 3062710 w 3062710"/>
              <a:gd name="connsiteY3" fmla="*/ 2660795 h 2660795"/>
              <a:gd name="connsiteX4" fmla="*/ 278239 w 3062710"/>
              <a:gd name="connsiteY4" fmla="*/ 2660795 h 2660795"/>
              <a:gd name="connsiteX5" fmla="*/ 208035 w 3062710"/>
              <a:gd name="connsiteY5" fmla="*/ 2545235 h 2660795"/>
              <a:gd name="connsiteX6" fmla="*/ 0 w 3062710"/>
              <a:gd name="connsiteY6" fmla="*/ 1723644 h 2660795"/>
              <a:gd name="connsiteX7" fmla="*/ 1723644 w 3062710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11" name="Content Placeholder 10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B563238-0C31-4C4E-9087-01C988127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0" b="90000" l="4352" r="91759">
                        <a14:foregroundMark x1="15556" y1="15625" x2="15556" y2="15625"/>
                        <a14:foregroundMark x1="12500" y1="18490" x2="15093" y2="10469"/>
                        <a14:foregroundMark x1="67222" y1="6146" x2="74352" y2="3854"/>
                        <a14:foregroundMark x1="65648" y1="17083" x2="60556" y2="4167"/>
                        <a14:foregroundMark x1="66667" y1="63073" x2="65556" y2="80000"/>
                        <a14:foregroundMark x1="65556" y1="80000" x2="85833" y2="69063"/>
                        <a14:foregroundMark x1="85833" y1="69063" x2="71852" y2="62187"/>
                        <a14:foregroundMark x1="27870" y1="71667" x2="4444" y2="79740"/>
                        <a14:foregroundMark x1="4444" y1="79740" x2="22778" y2="71406"/>
                        <a14:foregroundMark x1="91759" y1="72240" x2="90741" y2="74010"/>
                        <a14:foregroundMark x1="5370" y1="18229" x2="11481" y2="11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8603">
            <a:off x="542745" y="3236868"/>
            <a:ext cx="2336294" cy="4153412"/>
          </a:xfrm>
        </p:spPr>
      </p:pic>
    </p:spTree>
    <p:extLst>
      <p:ext uri="{BB962C8B-B14F-4D97-AF65-F5344CB8AC3E}">
        <p14:creationId xmlns:p14="http://schemas.microsoft.com/office/powerpoint/2010/main" val="3591496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14:flash/>
      </p:transition>
    </mc:Choice>
    <mc:Fallback xmlns="">
      <p:transition spd="slow" advClick="0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FBC43C73-6EC8-47CD-BFA4-F16070018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1" b="486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85978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0C5691AB-0292-4A90-9FC9-26FD51BC1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" b="554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9A48BAC-ED8B-430F-9C90-32C9B298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13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3410BCAC-6FA2-4F9C-8564-AD4CDAA62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9" r="1" b="28310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15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4" descr="A group of people eating food at a restaurant&#10;&#10;Description generated with very high confidence">
            <a:extLst>
              <a:ext uri="{FF2B5EF4-FFF2-40B4-BE49-F238E27FC236}">
                <a16:creationId xmlns:a16="http://schemas.microsoft.com/office/drawing/2014/main" id="{CEEDBF5F-A923-436F-A07C-EBBF03BFB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693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D64BA-0D35-40BF-AED6-1AF214B9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58CD40A-248F-4FE9-8AF2-BFDD916E2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47616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500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A6A2F5F9-8DF3-4B8A-96B0-670BDECBC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2" b="23051"/>
          <a:stretch/>
        </p:blipFill>
        <p:spPr>
          <a:xfrm>
            <a:off x="-17" y="10"/>
            <a:ext cx="12188952" cy="6857990"/>
          </a:xfrm>
          <a:prstGeom prst="rect">
            <a:avLst/>
          </a:prstGeom>
        </p:spPr>
      </p:pic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8" descr="A person smiling and posing for the camera&#10;&#10;Description generated with very high confidence">
            <a:extLst>
              <a:ext uri="{FF2B5EF4-FFF2-40B4-BE49-F238E27FC236}">
                <a16:creationId xmlns:a16="http://schemas.microsoft.com/office/drawing/2014/main" id="{494181AB-11B9-47D8-A643-44122FA62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0" r="13436" b="1"/>
          <a:stretch/>
        </p:blipFill>
        <p:spPr>
          <a:xfrm>
            <a:off x="-2317" y="-2"/>
            <a:ext cx="5441859" cy="565494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D2649-0EDD-4027-8260-0343E918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52DF7350-F037-4847-8E17-F9C1A412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96476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5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telyn">
            <a:hlinkClick r:id="" action="ppaction://media"/>
            <a:extLst>
              <a:ext uri="{FF2B5EF4-FFF2-40B4-BE49-F238E27FC236}">
                <a16:creationId xmlns:a16="http://schemas.microsoft.com/office/drawing/2014/main" id="{FF1FE0F9-3BC0-4340-8122-47BA343E95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77" y="0"/>
            <a:ext cx="12192277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A4795-3A03-4E63-843C-BD966E8A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BE2B7-EF6F-4438-84C4-28B16E2497C9}"/>
              </a:ext>
            </a:extLst>
          </p:cNvPr>
          <p:cNvSpPr txBox="1"/>
          <p:nvPr/>
        </p:nvSpPr>
        <p:spPr>
          <a:xfrm>
            <a:off x="8631936" y="5843016"/>
            <a:ext cx="4956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 don’t know…</a:t>
            </a:r>
          </a:p>
        </p:txBody>
      </p:sp>
      <p:pic>
        <p:nvPicPr>
          <p:cNvPr id="5" name="Con Brio Band (cut)">
            <a:hlinkClick r:id="" action="ppaction://media"/>
            <a:extLst>
              <a:ext uri="{FF2B5EF4-FFF2-40B4-BE49-F238E27FC236}">
                <a16:creationId xmlns:a16="http://schemas.microsoft.com/office/drawing/2014/main" id="{1572B251-F094-407F-810D-F7D58B1D43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3706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0000">
        <p14:flash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7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42683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oy wearing a hat and smiling at the camera&#10;&#10;Description generated with very high confidence">
            <a:extLst>
              <a:ext uri="{FF2B5EF4-FFF2-40B4-BE49-F238E27FC236}">
                <a16:creationId xmlns:a16="http://schemas.microsoft.com/office/drawing/2014/main" id="{F61A40D3-0A3A-423D-B9BA-44EDF1C82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n object&#10;&#10;Description generated with high confidence">
            <a:extLst>
              <a:ext uri="{FF2B5EF4-FFF2-40B4-BE49-F238E27FC236}">
                <a16:creationId xmlns:a16="http://schemas.microsoft.com/office/drawing/2014/main" id="{FD57E2D8-7458-485E-8047-31407931F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3" r="1527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6762639"/>
      </p:ext>
    </p:extLst>
  </p:cSld>
  <p:clrMapOvr>
    <a:masterClrMapping/>
  </p:clrMapOvr>
  <p:transition spd="slow" advClick="0" advTm="2000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7F67507B-F8ED-4675-BFBF-C46133A78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764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C9ED9E-5540-487E-808A-603E860197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7118"/>
          <a:stretch/>
        </p:blipFill>
        <p:spPr>
          <a:xfrm>
            <a:off x="20" y="10"/>
            <a:ext cx="46542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group of people standing in front of a crowd posing for the camera&#10;&#10;Description generated with very high confidence">
            <a:extLst>
              <a:ext uri="{FF2B5EF4-FFF2-40B4-BE49-F238E27FC236}">
                <a16:creationId xmlns:a16="http://schemas.microsoft.com/office/drawing/2014/main" id="{6426AF9D-8701-41E6-B1A2-9F570C618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" r="-1" b="38161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picture containing text, indoor, person, book&#10;&#10;Description generated with high confidence">
            <a:extLst>
              <a:ext uri="{FF2B5EF4-FFF2-40B4-BE49-F238E27FC236}">
                <a16:creationId xmlns:a16="http://schemas.microsoft.com/office/drawing/2014/main" id="{FABD4953-FE77-4C9A-944C-897F76AC2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6" r="1" b="207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6162901"/>
      </p:ext>
    </p:extLst>
  </p:cSld>
  <p:clrMapOvr>
    <a:masterClrMapping/>
  </p:clrMapOvr>
  <p:transition spd="slow" advClick="0" advTm="5000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FF99BD-075F-4761-A995-6FC574BD2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B21A54-9BA3-4EA9-B460-5A829ADD90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A8F714-B9D8-488A-8CCA-E9948FF913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19687CB4-05BA-450F-952F-0F614AD30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r="1" b="11175"/>
          <a:stretch/>
        </p:blipFill>
        <p:spPr>
          <a:xfrm rot="21600000">
            <a:off x="1303966" y="1123527"/>
            <a:ext cx="958406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eelOff"/>
      </p:transition>
    </mc:Choice>
    <mc:Fallback xmlns="">
      <p:transition spd="slow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indoor, person, man, wall&#10;&#10;Description generated with very high confidence">
            <a:extLst>
              <a:ext uri="{FF2B5EF4-FFF2-40B4-BE49-F238E27FC236}">
                <a16:creationId xmlns:a16="http://schemas.microsoft.com/office/drawing/2014/main" id="{7B6E27F3-C331-4BFA-BF0C-F80D4AF41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 r="1" b="41935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B8807B-7828-4E42-86D6-939A5397D8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8F5915-2CE1-4F74-88C5-D4366893D2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AA8FD5A7-A1E5-4724-AD7F-FA16B0B27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4744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pic>
        <p:nvPicPr>
          <p:cNvPr id="7" name="Picture 6" descr="A group of people standing in front of a brick wall&#10;&#10;Description generated with very high confidence">
            <a:extLst>
              <a:ext uri="{FF2B5EF4-FFF2-40B4-BE49-F238E27FC236}">
                <a16:creationId xmlns:a16="http://schemas.microsoft.com/office/drawing/2014/main" id="{9C2E0396-D60F-44DF-BDF2-8060ACCEA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r="4" b="37380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13564A-64A8-4759-A69C-41E9FA60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91AEB77-6906-4489-9693-4CE2381E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3515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Content Placeholder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AB58B606-1318-4B95-B8BF-B416A18B0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0" r="1" b="2955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flash/>
      </p:transition>
    </mc:Choice>
    <mc:Fallback xmlns="">
      <p:transition spd="slow" advClick="0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 descr="A group of people sitting at a table posing for the camera&#10;&#10;Description generated with very high confidence">
            <a:extLst>
              <a:ext uri="{FF2B5EF4-FFF2-40B4-BE49-F238E27FC236}">
                <a16:creationId xmlns:a16="http://schemas.microsoft.com/office/drawing/2014/main" id="{1819FE8D-9D65-492D-8996-1F3244FE9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" b="21542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31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4C322DF-1E27-446C-BC84-ABCED3AFA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26" b="1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366FD-9D00-439D-95C8-245154BA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769" y="5434656"/>
            <a:ext cx="5277333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Gottem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6549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3000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A7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4ABE3B6A-1824-4B46-A141-49AC5F7CA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1" r="1" b="6638"/>
          <a:stretch/>
        </p:blipFill>
        <p:spPr>
          <a:xfrm rot="21600000">
            <a:off x="643467" y="809264"/>
            <a:ext cx="10905066" cy="523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187F56CB-6128-4EB4-9D68-C543877EA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9" b="15797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B8807B-7828-4E42-86D6-939A5397D8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48F5915-2CE1-4F74-88C5-D4366893D2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group of people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BB436F86-3477-42CD-8821-DDA0DEC5D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9" r="-2" b="21435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pic>
        <p:nvPicPr>
          <p:cNvPr id="7" name="Picture 6" descr="A group of people sitting at a train station&#10;&#10;Description generated with very high confidence">
            <a:extLst>
              <a:ext uri="{FF2B5EF4-FFF2-40B4-BE49-F238E27FC236}">
                <a16:creationId xmlns:a16="http://schemas.microsoft.com/office/drawing/2014/main" id="{40225284-0348-415E-92B1-1FD02CE06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8" r="4" b="11996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C6C51-C163-4269-AC88-BC9D83C1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D0CDBC33-E7C4-4045-BBFA-444082A52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1953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500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y looking at the camera&#10;&#10;Description generated with high confidence">
            <a:extLst>
              <a:ext uri="{FF2B5EF4-FFF2-40B4-BE49-F238E27FC236}">
                <a16:creationId xmlns:a16="http://schemas.microsoft.com/office/drawing/2014/main" id="{A93D3A9E-012F-4E94-A5C8-6C73862AC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1" r="-1" b="44149"/>
          <a:stretch/>
        </p:blipFill>
        <p:spPr>
          <a:xfrm>
            <a:off x="-6" y="-3"/>
            <a:ext cx="12192000" cy="6855958"/>
          </a:xfrm>
          <a:prstGeom prst="rect">
            <a:avLst/>
          </a:prstGeom>
        </p:spPr>
      </p:pic>
      <p:sp>
        <p:nvSpPr>
          <p:cNvPr id="30" name="Freeform: Shape 13">
            <a:extLst>
              <a:ext uri="{FF2B5EF4-FFF2-40B4-BE49-F238E27FC236}">
                <a16:creationId xmlns:a16="http://schemas.microsoft.com/office/drawing/2014/main" id="{83FA766D-3260-4E0A-9E7F-A2C93DFF19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15">
            <a:extLst>
              <a:ext uri="{FF2B5EF4-FFF2-40B4-BE49-F238E27FC236}">
                <a16:creationId xmlns:a16="http://schemas.microsoft.com/office/drawing/2014/main" id="{5E10DA6E-C3FF-4539-BF84-4775BB7EC4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ouple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35F10AAA-387E-4939-9B80-1DD9114B8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20" b="-2"/>
          <a:stretch/>
        </p:blipFill>
        <p:spPr>
          <a:xfrm>
            <a:off x="-1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pic>
        <p:nvPicPr>
          <p:cNvPr id="32" name="Content Placeholder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0C7A5310-ABE4-4109-9EE1-A58BE2D9E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9861"/>
          <a:stretch/>
        </p:blipFill>
        <p:spPr>
          <a:xfrm>
            <a:off x="8967592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</p:spPr>
      </p:pic>
      <p:sp>
        <p:nvSpPr>
          <p:cNvPr id="33" name="Freeform: Shape 17">
            <a:extLst>
              <a:ext uri="{FF2B5EF4-FFF2-40B4-BE49-F238E27FC236}">
                <a16:creationId xmlns:a16="http://schemas.microsoft.com/office/drawing/2014/main" id="{1D5848C7-DDF4-4EF2-A5C7-F5140BF5AF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B0511F0B-D0F3-4545-9658-18A3D0850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1" r="1" b="2953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255E3A-D0BF-43DC-8687-A03634F7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6214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7000">
        <p:circle/>
      </p:transition>
    </mc:Choice>
    <mc:Fallback xmlns="">
      <p:transition spd="slow" advClick="0" advTm="7000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9" name="Content Placeholder 8" descr="A picture containing person, outdoor, tree, grass&#10;&#10;Description generated with very high confidence">
            <a:extLst>
              <a:ext uri="{FF2B5EF4-FFF2-40B4-BE49-F238E27FC236}">
                <a16:creationId xmlns:a16="http://schemas.microsoft.com/office/drawing/2014/main" id="{BB7E45A9-C77C-4554-A4EE-EEF56C4E7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8" r="1" b="40186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66225"/>
      </p:ext>
    </p:extLst>
  </p:cSld>
  <p:clrMapOvr>
    <a:masterClrMapping/>
  </p:clrMapOvr>
  <p:transition spd="slow" advClick="0" advTm="4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8C2B32FF-D06F-42BF-A75B-343BBCE17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7" b="48405"/>
          <a:stretch/>
        </p:blipFill>
        <p:spPr>
          <a:xfrm>
            <a:off x="2002890" y="1123527"/>
            <a:ext cx="8186215" cy="460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0473E-B13C-48FA-BB28-CAB4AEEAE658}"/>
              </a:ext>
            </a:extLst>
          </p:cNvPr>
          <p:cNvSpPr txBox="1"/>
          <p:nvPr/>
        </p:nvSpPr>
        <p:spPr>
          <a:xfrm>
            <a:off x="2809226" y="5783691"/>
            <a:ext cx="404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Twin Day at Madison (</a:t>
            </a:r>
            <a:r>
              <a:rPr lang="en-US" dirty="0">
                <a:solidFill>
                  <a:srgbClr val="FF3399"/>
                </a:solidFill>
              </a:rPr>
              <a:t>Flamingos</a:t>
            </a:r>
            <a:r>
              <a:rPr lang="en-US" dirty="0"/>
              <a:t> I think?)</a:t>
            </a:r>
          </a:p>
        </p:txBody>
      </p:sp>
    </p:spTree>
    <p:extLst>
      <p:ext uri="{BB962C8B-B14F-4D97-AF65-F5344CB8AC3E}">
        <p14:creationId xmlns:p14="http://schemas.microsoft.com/office/powerpoint/2010/main" val="362831856"/>
      </p:ext>
    </p:extLst>
  </p:cSld>
  <p:clrMapOvr>
    <a:masterClrMapping/>
  </p:clrMapOvr>
  <p:transition spd="slow" advClick="0" advTm="4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372D5C60-24D0-400D-93EF-949E81321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 b="43881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pic>
        <p:nvPicPr>
          <p:cNvPr id="5" name="Content Placeholder 4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17D5953C-9A7E-446F-887C-BF8767ACD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81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AD6A72-88E8-42F7-88B9-CAF744536BE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00968E-0A99-46C4-A9B2-6A63AC66F4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B867A5-4973-4EF0-8365-6BDA8A91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75" y="5427482"/>
            <a:ext cx="10923638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 Madison Beauty Pageant</a:t>
            </a:r>
            <a:br>
              <a:rPr lang="en-US" sz="60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3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#1 Madyson Webb</a:t>
            </a:r>
            <a:br>
              <a:rPr lang="en-US" sz="53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3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#2 Reagan Whitman</a:t>
            </a:r>
            <a:endParaRPr lang="en-US" sz="60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414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F0F0B8-5B06-4174-9742-1FD7ABE712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8AB9FF16-2062-4869-B0C3-97161005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3" r="-1" b="27302"/>
          <a:stretch/>
        </p:blipFill>
        <p:spPr>
          <a:xfrm rot="21600000"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68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oup of people sitting at a table in a restaurant&#10;&#10;Description generated with very high confidence">
            <a:extLst>
              <a:ext uri="{FF2B5EF4-FFF2-40B4-BE49-F238E27FC236}">
                <a16:creationId xmlns:a16="http://schemas.microsoft.com/office/drawing/2014/main" id="{153B0ADE-F9F3-4735-B841-20CBD06FC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7" b="388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0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holding a sign&#10;&#10;Description generated with very high confidence">
            <a:extLst>
              <a:ext uri="{FF2B5EF4-FFF2-40B4-BE49-F238E27FC236}">
                <a16:creationId xmlns:a16="http://schemas.microsoft.com/office/drawing/2014/main" id="{58F77FA0-DBED-48A1-9EC8-B0CB91924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" b="485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eelOff"/>
      </p:transition>
    </mc:Choice>
    <mc:Fallback xmlns="">
      <p:transition spd="slow" advTm="5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AC8E-BCB2-4EED-A845-21593DF1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This presentation was created by William Williams and Jackey Yang.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We thank everyone for their efforts and support tonight. Please enjoy the rest of the evening.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*All pictures were sourced by the Madison Band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Special Thanks: </a:t>
            </a:r>
            <a:r>
              <a:rPr lang="en-US" sz="2400" dirty="0"/>
              <a:t>Mrs. White for being Mrs. White</a:t>
            </a:r>
          </a:p>
        </p:txBody>
      </p:sp>
    </p:spTree>
    <p:extLst>
      <p:ext uri="{BB962C8B-B14F-4D97-AF65-F5344CB8AC3E}">
        <p14:creationId xmlns:p14="http://schemas.microsoft.com/office/powerpoint/2010/main" val="107365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1D0DD5A1-37E4-4D17-A95E-A1EB6D322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9" r="1" b="28970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5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wo people standing in a room&#10;&#10;Description generated with very high confidence">
            <a:extLst>
              <a:ext uri="{FF2B5EF4-FFF2-40B4-BE49-F238E27FC236}">
                <a16:creationId xmlns:a16="http://schemas.microsoft.com/office/drawing/2014/main" id="{70975FEE-8B2C-4BD4-A222-341FF04F5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2" b="16598"/>
          <a:stretch/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8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395CE9A-FE73-44E8-895B-90DCE5C93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7" r="1" b="31299"/>
          <a:stretch/>
        </p:blipFill>
        <p:spPr>
          <a:xfrm>
            <a:off x="643467" y="809293"/>
            <a:ext cx="10905066" cy="52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000">
        <p14:flash/>
      </p:transition>
    </mc:Choice>
    <mc:Fallback xmlns="">
      <p:transition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A group of people standing next to a person&#10;&#10;Description generated with very high confidence">
            <a:extLst>
              <a:ext uri="{FF2B5EF4-FFF2-40B4-BE49-F238E27FC236}">
                <a16:creationId xmlns:a16="http://schemas.microsoft.com/office/drawing/2014/main" id="{2FF4887C-B678-400A-B0BB-639FCF5C9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4" b="48911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86B8807B-7828-4E42-86D6-939A5397D8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20">
            <a:extLst>
              <a:ext uri="{FF2B5EF4-FFF2-40B4-BE49-F238E27FC236}">
                <a16:creationId xmlns:a16="http://schemas.microsoft.com/office/drawing/2014/main" id="{648F5915-2CE1-4F74-88C5-D4366893D2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group of people standing next to a person&#10;&#10;Description generated with very high confidence">
            <a:extLst>
              <a:ext uri="{FF2B5EF4-FFF2-40B4-BE49-F238E27FC236}">
                <a16:creationId xmlns:a16="http://schemas.microsoft.com/office/drawing/2014/main" id="{441216A0-02EC-449F-957E-027605D54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" r="-2" b="41629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pic>
        <p:nvPicPr>
          <p:cNvPr id="11" name="Picture 10" descr="A couple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03DA0DA-ABDA-425D-BC22-5D5887FC10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6" r="9776" b="-1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B0FF6-4311-400B-A2CA-962B98362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46229B-6756-4811-9BAF-2594BED0B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871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 advClick="0" advTm="2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E7616C3F-06D9-4BB2-815B-6DB551CF4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0" b="18216"/>
          <a:stretch/>
        </p:blipFill>
        <p:spPr>
          <a:xfrm>
            <a:off x="1" y="10"/>
            <a:ext cx="11862435" cy="6857990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Freeform: Shape 19">
            <a:extLst>
              <a:ext uri="{FF2B5EF4-FFF2-40B4-BE49-F238E27FC236}">
                <a16:creationId xmlns:a16="http://schemas.microsoft.com/office/drawing/2014/main" id="{A4D1609B-102A-4C77-86A2-ACB29FB96D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21">
            <a:extLst>
              <a:ext uri="{FF2B5EF4-FFF2-40B4-BE49-F238E27FC236}">
                <a16:creationId xmlns:a16="http://schemas.microsoft.com/office/drawing/2014/main" id="{C651F706-C94E-46D4-BAAE-BAFD1AD976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/>
      </p:transition>
    </mc:Choice>
    <mc:Fallback xmlns="">
      <p:transition spd="slow" advClick="0" advTm="1000">
        <p:spli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on the side of a building&#10;&#10;Description generated with high confidence">
            <a:extLst>
              <a:ext uri="{FF2B5EF4-FFF2-40B4-BE49-F238E27FC236}">
                <a16:creationId xmlns:a16="http://schemas.microsoft.com/office/drawing/2014/main" id="{D4FE61D6-B85A-4F21-90AF-AB6D15083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0" b="30705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pic>
        <p:nvPicPr>
          <p:cNvPr id="10" name="Content Placeholder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DE3EC72-4EDE-4FF9-B2F3-3A33C3AE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" r="-2" b="12448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6770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8000">
    <p:strips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3262</TotalTime>
  <Words>76</Words>
  <Application>Microsoft Office PowerPoint</Application>
  <PresentationFormat>Widescreen</PresentationFormat>
  <Paragraphs>13</Paragraphs>
  <Slides>34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1_Office Theme</vt:lpstr>
      <vt:lpstr>Madison Band Slideshow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Straight 1s at Concert Festival!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Gottem.</vt:lpstr>
      <vt:lpstr>PowerPoint Presentation</vt:lpstr>
      <vt:lpstr>PowerPoint Presentation</vt:lpstr>
      <vt:lpstr>PowerPoint Presentation</vt:lpstr>
      <vt:lpstr>PowerPoint Presentation</vt:lpstr>
      <vt:lpstr>The Madison Beauty Pageant #1 Madyson Webb #2 Reagan Whitman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Madison Band Slideshow</dc:title>
  <dc:creator>Jackey Yang</dc:creator>
  <cp:lastModifiedBy>Jackey Yang</cp:lastModifiedBy>
  <cp:revision>8</cp:revision>
  <dcterms:created xsi:type="dcterms:W3CDTF">2018-04-24T21:40:27Z</dcterms:created>
  <dcterms:modified xsi:type="dcterms:W3CDTF">2018-05-02T17:40:22Z</dcterms:modified>
</cp:coreProperties>
</file>